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57" r:id="rId7"/>
    <p:sldId id="259" r:id="rId8"/>
    <p:sldId id="264" r:id="rId9"/>
    <p:sldId id="265" r:id="rId10"/>
    <p:sldId id="269" r:id="rId11"/>
    <p:sldId id="270" r:id="rId12"/>
    <p:sldId id="271" r:id="rId13"/>
    <p:sldId id="273" r:id="rId14"/>
    <p:sldId id="276" r:id="rId15"/>
    <p:sldId id="277" r:id="rId16"/>
    <p:sldId id="278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29E721-5304-4A61-A68F-5975737CD9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CEEEBD-E189-4059-8395-A11D53E04E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ED007-5055-45CC-8C06-7729E7C893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65D792-C38B-42E8-80FF-4EB9ACA3D8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42E124-DA10-4CC7-9AD8-F0F98DF392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2EEE86-838C-4A8A-A77E-98434E450C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1293B5-DB65-481E-A003-70334FF6A5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19AACC-84BC-4883-92BD-C92199BBC5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5BA765-2B0F-43F0-8ED3-80FAFD519F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15BE51-BDB8-4C24-BFBF-F6FBECBF6C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58E642-9A10-42CA-B046-C2BCE13C4B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F29E0B-7912-4BBF-B0A9-58635A5EAD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3165A5-D5FF-419F-B523-CC30C9E6E0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C137AB-687B-4A3D-BA52-B698A027AF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4A61F9-71B2-4563-8F13-EB4A3BB6E4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819A22-AD4F-416D-B7E5-DC8607D640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effectLst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/>
              </a:defRPr>
            </a:lvl1pPr>
          </a:lstStyle>
          <a:p>
            <a:pPr>
              <a:defRPr/>
            </a:pPr>
            <a:fld id="{13026E6E-BD6F-4C9C-B8E3-965AFBC5F9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52" name="Picture 4" descr="9may_pictures5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36" y="188913"/>
            <a:ext cx="8796978" cy="5954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400" smtClean="0"/>
              <a:t>Несмотря на суровые годы, о праздниках всё равно не забывали</a:t>
            </a:r>
            <a:br>
              <a:rPr lang="ru-RU" sz="2400" smtClean="0"/>
            </a:br>
            <a:endParaRPr lang="ru-RU" sz="2400" smtClean="0"/>
          </a:p>
        </p:txBody>
      </p:sp>
      <p:pic>
        <p:nvPicPr>
          <p:cNvPr id="15363" name="Picture 7" descr="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2527300"/>
            <a:ext cx="4038600" cy="2670175"/>
          </a:xfrm>
          <a:noFill/>
        </p:spPr>
      </p:pic>
      <p:pic>
        <p:nvPicPr>
          <p:cNvPr id="15364" name="Picture 8" descr="6551588f01ed0f9470662adf9e8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030788" y="1600200"/>
            <a:ext cx="3271837" cy="452596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000" smtClean="0"/>
              <a:t>Интересны карточки-плакаты с портретами русских полководцев</a:t>
            </a:r>
            <a:r>
              <a:rPr lang="ru-RU" sz="4000" smtClean="0"/>
              <a:t> </a:t>
            </a:r>
            <a:r>
              <a:rPr lang="ru-RU" sz="2000" smtClean="0"/>
              <a:t>с их изречениями, например А. Суворова или М. Кутузова </a:t>
            </a:r>
          </a:p>
        </p:txBody>
      </p:sp>
      <p:sp>
        <p:nvSpPr>
          <p:cNvPr id="16387" name="Rectangle 10"/>
          <p:cNvSpPr>
            <a:spLocks noGrp="1" noChangeArrowheads="1"/>
          </p:cNvSpPr>
          <p:nvPr>
            <p:ph type="body" sz="half" idx="2"/>
          </p:nvPr>
        </p:nvSpPr>
        <p:spPr>
          <a:xfrm>
            <a:off x="4427538" y="1600200"/>
            <a:ext cx="4259262" cy="4525963"/>
          </a:xfrm>
        </p:spPr>
        <p:txBody>
          <a:bodyPr/>
          <a:lstStyle/>
          <a:p>
            <a:pPr marL="538163" lvl="3" indent="0" algn="ctr" eaLnBrk="1" hangingPunct="1">
              <a:buFontTx/>
              <a:buNone/>
            </a:pPr>
            <a:r>
              <a:rPr lang="ru-RU" sz="1800" smtClean="0"/>
              <a:t>Часто рядом с портретом великого полководца были слова Верховного Главнокомандующего И.В. Сталина: «Пусть вдохновляет вас в этой войне мужественный образ наших великих предков – Александра Невского, Дмитрия Донского, Кузьмы Минина, Дмитрия Пожарского, Александра Суворова, Михаила Кутузова»; «Мы можем и должны очистить советскую землю от гитлеровской нечисти» и другие.</a:t>
            </a:r>
          </a:p>
        </p:txBody>
      </p:sp>
      <p:pic>
        <p:nvPicPr>
          <p:cNvPr id="16388" name="Picture 11" descr="pic22-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14438" y="2124075"/>
            <a:ext cx="2524125" cy="34766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7411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marL="0" indent="363538" algn="ctr" eaLnBrk="1" hangingPunct="1">
              <a:lnSpc>
                <a:spcPct val="80000"/>
              </a:lnSpc>
              <a:buFontTx/>
              <a:buNone/>
            </a:pPr>
            <a:r>
              <a:rPr lang="ru-RU" sz="2400" smtClean="0"/>
              <a:t>На многих карточках – изображения военных действий, боевой техники, советского солдата - стреляющего, воюющего, побеждающего, гордящегося своими боевыми успехами. Рисунки сопровождаются актуальными надписями: «Преследовать раненого немецкого зверя по пятам и добить его в его собственной берлоге» (И. Сталин) </a:t>
            </a:r>
          </a:p>
        </p:txBody>
      </p:sp>
      <p:pic>
        <p:nvPicPr>
          <p:cNvPr id="17412" name="Picture 7" descr="Карточка танкисты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2060575"/>
            <a:ext cx="4259263" cy="352901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Солдатские треугольники</a:t>
            </a:r>
          </a:p>
        </p:txBody>
      </p:sp>
      <p:pic>
        <p:nvPicPr>
          <p:cNvPr id="18435" name="Picture 8" descr="100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54163" y="1600200"/>
            <a:ext cx="6034087" cy="452596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marL="0" indent="452438" eaLnBrk="1" hangingPunct="1">
              <a:buFontTx/>
              <a:buNone/>
            </a:pPr>
            <a:r>
              <a:rPr lang="ru-RU" sz="1600" smtClean="0"/>
              <a:t>Добрый день маленький шалунчик Гена. Поздравляю тебя с днём рождения. Тебе 12 августа исполнилось 6 лет, а ты всё такой же шалунчик, как и был. Ну что же Гена, расти большой, слушайся маму, Витю, Дусю и т. д., будь умным мальчиком, играй, бегай, только поменьше дерись с мальчиками такими, как ты. С удовольствием бы тебе к твоему дню рождения прислал яблок, но посылок не принимают, а поэтому в день твоего рождения я вместо тебя буду кушать яблочки и вспоминать тебя. Тебе высылаю денег 300 руб. Пусть мама тебе что-либо купит. Итак, расти, расти, расти большой, умный и хороший. Целую тебя. Твой папа. 23. 08. 43 г. </a:t>
            </a:r>
          </a:p>
        </p:txBody>
      </p:sp>
      <p:pic>
        <p:nvPicPr>
          <p:cNvPr id="20484" name="Picture 7" descr="2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60400" y="1600200"/>
            <a:ext cx="3632200" cy="4525963"/>
          </a:xfr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8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8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8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2" grpId="0"/>
      <p:bldP spid="5837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4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60425" name="Rectangle 9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981075"/>
            <a:ext cx="4038600" cy="5173663"/>
          </a:xfrm>
        </p:spPr>
        <p:txBody>
          <a:bodyPr/>
          <a:lstStyle/>
          <a:p>
            <a:pPr marL="0" indent="363538" eaLnBrk="1" hangingPunct="1">
              <a:lnSpc>
                <a:spcPct val="80000"/>
              </a:lnSpc>
            </a:pPr>
            <a:endParaRPr lang="ru-RU" sz="1400" i="1" dirty="0" smtClean="0">
              <a:latin typeface="Californian FB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19" descr="ogon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716463" y="1844675"/>
            <a:ext cx="3816350" cy="3671888"/>
          </a:xfrm>
          <a:noFill/>
        </p:spPr>
      </p:pic>
      <p:pic>
        <p:nvPicPr>
          <p:cNvPr id="7" name="Рисунок 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85728"/>
            <a:ext cx="8143932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04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04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04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4" grpId="0"/>
      <p:bldP spid="6042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5" descr="9may_0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571472" y="260350"/>
            <a:ext cx="8072494" cy="619283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Содержимое 10"/>
          <p:cNvPicPr>
            <a:picLocks noGrp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500042"/>
            <a:ext cx="7286676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400" smtClean="0"/>
              <a:t>1418 дней и ночей отстаивала наша страна своё право на свободу, жизнь и счастье</a:t>
            </a:r>
          </a:p>
        </p:txBody>
      </p:sp>
      <p:pic>
        <p:nvPicPr>
          <p:cNvPr id="4099" name="Picture 13" descr="b8d1bad8d57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1557338"/>
            <a:ext cx="3602037" cy="4535487"/>
          </a:xfrm>
          <a:noFill/>
        </p:spPr>
      </p:pic>
      <p:pic>
        <p:nvPicPr>
          <p:cNvPr id="4100" name="Picture 14" descr="004w1za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003800" y="1685925"/>
            <a:ext cx="3240088" cy="2070100"/>
          </a:xfrm>
          <a:noFill/>
        </p:spPr>
      </p:pic>
      <p:pic>
        <p:nvPicPr>
          <p:cNvPr id="4101" name="Picture 15" descr="sta1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5003800" y="3884613"/>
            <a:ext cx="3289300" cy="223678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400" smtClean="0"/>
              <a:t>Одни насмерть стояли в бою, другие – неустанно трудились в тылу.</a:t>
            </a:r>
            <a:r>
              <a:rPr lang="ru-RU" sz="4000" smtClean="0"/>
              <a:t> </a:t>
            </a:r>
          </a:p>
        </p:txBody>
      </p:sp>
      <p:pic>
        <p:nvPicPr>
          <p:cNvPr id="5123" name="Picture 6" descr="100145019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23925" y="1600200"/>
            <a:ext cx="3105150" cy="4525963"/>
          </a:xfrm>
          <a:noFill/>
        </p:spPr>
      </p:pic>
      <p:pic>
        <p:nvPicPr>
          <p:cNvPr id="5124" name="Picture 7" descr="609655210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648200" y="1844675"/>
            <a:ext cx="4038600" cy="31686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Писем белые стаи…</a:t>
            </a:r>
          </a:p>
        </p:txBody>
      </p:sp>
      <p:pic>
        <p:nvPicPr>
          <p:cNvPr id="6147" name="Picture 11" descr="100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 rot="20344728">
            <a:off x="457200" y="2347913"/>
            <a:ext cx="4038600" cy="3028950"/>
          </a:xfrm>
          <a:noFill/>
        </p:spPr>
      </p:pic>
      <p:pic>
        <p:nvPicPr>
          <p:cNvPr id="6148" name="Picture 12" descr="dok 1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 rot="1469659">
            <a:off x="4648200" y="2347913"/>
            <a:ext cx="4038600" cy="30289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282700"/>
          </a:xfrm>
        </p:spPr>
        <p:txBody>
          <a:bodyPr/>
          <a:lstStyle/>
          <a:p>
            <a:pPr eaLnBrk="1" hangingPunct="1"/>
            <a:r>
              <a:rPr lang="ru-RU" sz="1800" smtClean="0"/>
              <a:t>Письма из дома спасали наших воинов: поднимали боевой дух, помогали хоть немного отвлечься от тягот войны. Они давали воинам надежду на будущее, напоминая, что дома их ждёт семья.</a:t>
            </a:r>
          </a:p>
        </p:txBody>
      </p:sp>
      <p:pic>
        <p:nvPicPr>
          <p:cNvPr id="7171" name="Picture 6" descr="b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31913" y="1782763"/>
            <a:ext cx="6480175" cy="41592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9219" name="Rectangle 1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ru-RU" sz="2400" smtClean="0"/>
              <a:t>Все письма подвергались цензуре. После прочтения на них ставился штамп с  государственным гербом и надписью: «Просмотрено военной цензурой». А также указывался номер подразделения, которое просматривало данное письмо. </a:t>
            </a:r>
          </a:p>
        </p:txBody>
      </p:sp>
      <p:pic>
        <p:nvPicPr>
          <p:cNvPr id="9220" name="Picture 16" descr="15f0ef375e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835150" y="260350"/>
            <a:ext cx="5761038" cy="352583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1800" smtClean="0"/>
              <a:t>Как трудно было найти свободную минутку в перерывах между боями, чтобы написать пару строк родным и близким… </a:t>
            </a:r>
          </a:p>
        </p:txBody>
      </p:sp>
      <p:pic>
        <p:nvPicPr>
          <p:cNvPr id="10243" name="Picture 8" descr="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757363"/>
            <a:ext cx="4038600" cy="4211637"/>
          </a:xfrm>
          <a:noFill/>
        </p:spPr>
      </p:pic>
      <p:pic>
        <p:nvPicPr>
          <p:cNvPr id="10244" name="Picture 9" descr="image009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843588" y="1600200"/>
            <a:ext cx="1646237" cy="2185988"/>
          </a:xfrm>
          <a:noFill/>
        </p:spPr>
      </p:pic>
      <p:pic>
        <p:nvPicPr>
          <p:cNvPr id="10245" name="Picture 10" descr="image005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5881688" y="3938588"/>
            <a:ext cx="1571625" cy="21875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Немаркированная почтовая карточка</a:t>
            </a:r>
          </a:p>
        </p:txBody>
      </p:sp>
      <p:sp>
        <p:nvSpPr>
          <p:cNvPr id="11267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marL="0" indent="452438" eaLnBrk="1" hangingPunct="1">
              <a:buFontTx/>
              <a:buNone/>
            </a:pPr>
            <a:endParaRPr lang="ru-RU" sz="1600" smtClean="0"/>
          </a:p>
          <a:p>
            <a:pPr marL="0" indent="452438" eaLnBrk="1" hangingPunct="1">
              <a:buFontTx/>
              <a:buNone/>
            </a:pPr>
            <a:endParaRPr lang="ru-RU" sz="1600" smtClean="0"/>
          </a:p>
          <a:p>
            <a:pPr marL="0" indent="452438" eaLnBrk="1" hangingPunct="1">
              <a:buFontTx/>
              <a:buNone/>
            </a:pPr>
            <a:r>
              <a:rPr lang="ru-RU" sz="1600" smtClean="0"/>
              <a:t>Немаркированная почтовая карточка была одним из главных средств отправления корреспонденции с фронта. На ней не было марки, зато стоял штамп полевой почты, то есть воины отправляли такие карточки бесплатно. </a:t>
            </a:r>
          </a:p>
          <a:p>
            <a:pPr marL="0" indent="452438" eaLnBrk="1" hangingPunct="1">
              <a:buFontTx/>
              <a:buNone/>
            </a:pPr>
            <a:r>
              <a:rPr lang="ru-RU" sz="1600" smtClean="0"/>
              <a:t>На всех карточках в верхнем правом или левом углу помещался обязательный лозунг: «Смерть немецким оккупантам!» или «Смерть немецким захватчикам!»</a:t>
            </a:r>
          </a:p>
        </p:txBody>
      </p:sp>
      <p:pic>
        <p:nvPicPr>
          <p:cNvPr id="11268" name="Picture 7" descr="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2205038"/>
            <a:ext cx="4038600" cy="302418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2">
      <a:dk1>
        <a:srgbClr val="2D2015"/>
      </a:dk1>
      <a:lt1>
        <a:srgbClr val="FFFFFF"/>
      </a:lt1>
      <a:dk2>
        <a:srgbClr val="523E26"/>
      </a:dk2>
      <a:lt2>
        <a:srgbClr val="DFC08D"/>
      </a:lt2>
      <a:accent1>
        <a:srgbClr val="8C7B70"/>
      </a:accent1>
      <a:accent2>
        <a:srgbClr val="8F5F2F"/>
      </a:accent2>
      <a:accent3>
        <a:srgbClr val="B3AFAC"/>
      </a:accent3>
      <a:accent4>
        <a:srgbClr val="DADADA"/>
      </a:accent4>
      <a:accent5>
        <a:srgbClr val="C5BFBB"/>
      </a:accent5>
      <a:accent6>
        <a:srgbClr val="81552A"/>
      </a:accent6>
      <a:hlink>
        <a:srgbClr val="CCB400"/>
      </a:hlink>
      <a:folHlink>
        <a:srgbClr val="8C9EA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</TotalTime>
  <Words>456</Words>
  <Application>Microsoft Office PowerPoint</Application>
  <PresentationFormat>Экран (4:3)</PresentationFormat>
  <Paragraphs>17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Оформление по умолчанию</vt:lpstr>
      <vt:lpstr>Слайд 1</vt:lpstr>
      <vt:lpstr>Слайд 2</vt:lpstr>
      <vt:lpstr>1418 дней и ночей отстаивала наша страна своё право на свободу, жизнь и счастье</vt:lpstr>
      <vt:lpstr>Одни насмерть стояли в бою, другие – неустанно трудились в тылу. </vt:lpstr>
      <vt:lpstr>Писем белые стаи…</vt:lpstr>
      <vt:lpstr>Письма из дома спасали наших воинов: поднимали боевой дух, помогали хоть немного отвлечься от тягот войны. Они давали воинам надежду на будущее, напоминая, что дома их ждёт семья.</vt:lpstr>
      <vt:lpstr>Слайд 7</vt:lpstr>
      <vt:lpstr>Как трудно было найти свободную минутку в перерывах между боями, чтобы написать пару строк родным и близким… </vt:lpstr>
      <vt:lpstr>Немаркированная почтовая карточка</vt:lpstr>
      <vt:lpstr>Несмотря на суровые годы, о праздниках всё равно не забывали </vt:lpstr>
      <vt:lpstr>Интересны карточки-плакаты с портретами русских полководцев с их изречениями, например А. Суворова или М. Кутузова </vt:lpstr>
      <vt:lpstr>Слайд 12</vt:lpstr>
      <vt:lpstr>Солдатские треугольники</vt:lpstr>
      <vt:lpstr>Слайд 14</vt:lpstr>
      <vt:lpstr>Слайд 15</vt:lpstr>
      <vt:lpstr>Слайд 16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1</cp:lastModifiedBy>
  <cp:revision>21</cp:revision>
  <dcterms:created xsi:type="dcterms:W3CDTF">2010-04-15T18:59:21Z</dcterms:created>
  <dcterms:modified xsi:type="dcterms:W3CDTF">2015-03-26T12:12:12Z</dcterms:modified>
</cp:coreProperties>
</file>